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changesInfos/changesInfo1.xml" ContentType="application/vnd.ms-powerpoint.changes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8" r:id="rId2"/>
    <p:sldId id="257" r:id="rId3"/>
    <p:sldId id="265" r:id="rId4"/>
    <p:sldId id="266" r:id="rId5"/>
    <p:sldId id="259" r:id="rId6"/>
    <p:sldId id="260" r:id="rId7"/>
    <p:sldId id="268" r:id="rId8"/>
    <p:sldId id="261" r:id="rId9"/>
    <p:sldId id="269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Douglas" userId="S::christopher.douglas@inforeliance.com::9d431cfd-5e5d-47b6-9e62-48cbec73b195" providerId="AD" clId="Web-{F72DE017-6B86-4763-8731-55269B89820E}"/>
    <pc:docChg chg="modSld">
      <pc:chgData name="Christopher Douglas" userId="S::christopher.douglas@inforeliance.com::9d431cfd-5e5d-47b6-9e62-48cbec73b195" providerId="AD" clId="Web-{F72DE017-6B86-4763-8731-55269B89820E}" dt="2019-01-04T23:56:52.109" v="1" actId="20577"/>
      <pc:docMkLst>
        <pc:docMk/>
      </pc:docMkLst>
      <pc:sldChg chg="modSp">
        <pc:chgData name="Christopher Douglas" userId="S::christopher.douglas@inforeliance.com::9d431cfd-5e5d-47b6-9e62-48cbec73b195" providerId="AD" clId="Web-{F72DE017-6B86-4763-8731-55269B89820E}" dt="2019-01-04T23:56:52.109" v="1" actId="20577"/>
        <pc:sldMkLst>
          <pc:docMk/>
          <pc:sldMk cId="4042936870" sldId="258"/>
        </pc:sldMkLst>
        <pc:spChg chg="mod">
          <ac:chgData name="Christopher Douglas" userId="S::christopher.douglas@inforeliance.com::9d431cfd-5e5d-47b6-9e62-48cbec73b195" providerId="AD" clId="Web-{F72DE017-6B86-4763-8731-55269B89820E}" dt="2019-01-04T23:56:52.109" v="1" actId="20577"/>
          <ac:spMkLst>
            <pc:docMk/>
            <pc:sldMk cId="4042936870" sldId="258"/>
            <ac:spMk id="2" creationId="{00000000-0000-0000-0000-000000000000}"/>
          </ac:spMkLst>
        </pc:spChg>
      </pc:sldChg>
    </pc:docChg>
  </pc:docChgLst>
  <pc:docChgLst>
    <pc:chgData name="Christopher Douglas" userId="S::christopher.douglas@inforeliance.com::9d431cfd-5e5d-47b6-9e62-48cbec73b195" providerId="AD" clId="Web-{E5C70742-91BC-07F9-344B-3B77A56A79E1}"/>
    <pc:docChg chg="addSld delSld modSld sldOrd">
      <pc:chgData name="Christopher Douglas" userId="S::christopher.douglas@inforeliance.com::9d431cfd-5e5d-47b6-9e62-48cbec73b195" providerId="AD" clId="Web-{E5C70742-91BC-07F9-344B-3B77A56A79E1}" dt="2019-01-05T22:37:54.255" v="135" actId="14100"/>
      <pc:docMkLst>
        <pc:docMk/>
      </pc:docMkLst>
      <pc:sldChg chg="modSp">
        <pc:chgData name="Christopher Douglas" userId="S::christopher.douglas@inforeliance.com::9d431cfd-5e5d-47b6-9e62-48cbec73b195" providerId="AD" clId="Web-{E5C70742-91BC-07F9-344B-3B77A56A79E1}" dt="2019-01-05T20:01:24.047" v="74" actId="20577"/>
        <pc:sldMkLst>
          <pc:docMk/>
          <pc:sldMk cId="3616248028" sldId="257"/>
        </pc:sldMkLst>
        <pc:spChg chg="mod">
          <ac:chgData name="Christopher Douglas" userId="S::christopher.douglas@inforeliance.com::9d431cfd-5e5d-47b6-9e62-48cbec73b195" providerId="AD" clId="Web-{E5C70742-91BC-07F9-344B-3B77A56A79E1}" dt="2019-01-05T20:01:24.047" v="74" actId="20577"/>
          <ac:spMkLst>
            <pc:docMk/>
            <pc:sldMk cId="3616248028" sldId="257"/>
            <ac:spMk id="3" creationId="{00000000-0000-0000-0000-000000000000}"/>
          </ac:spMkLst>
        </pc:spChg>
      </pc:sldChg>
      <pc:sldChg chg="modSp">
        <pc:chgData name="Christopher Douglas" userId="S::christopher.douglas@inforeliance.com::9d431cfd-5e5d-47b6-9e62-48cbec73b195" providerId="AD" clId="Web-{E5C70742-91BC-07F9-344B-3B77A56A79E1}" dt="2019-01-05T20:24:26.664" v="98" actId="20577"/>
        <pc:sldMkLst>
          <pc:docMk/>
          <pc:sldMk cId="149488977" sldId="260"/>
        </pc:sldMkLst>
        <pc:spChg chg="mod">
          <ac:chgData name="Christopher Douglas" userId="S::christopher.douglas@inforeliance.com::9d431cfd-5e5d-47b6-9e62-48cbec73b195" providerId="AD" clId="Web-{E5C70742-91BC-07F9-344B-3B77A56A79E1}" dt="2019-01-05T20:24:26.664" v="98" actId="20577"/>
          <ac:spMkLst>
            <pc:docMk/>
            <pc:sldMk cId="149488977" sldId="260"/>
            <ac:spMk id="12" creationId="{00000000-0000-0000-0000-000000000000}"/>
          </ac:spMkLst>
        </pc:spChg>
        <pc:spChg chg="mod">
          <ac:chgData name="Christopher Douglas" userId="S::christopher.douglas@inforeliance.com::9d431cfd-5e5d-47b6-9e62-48cbec73b195" providerId="AD" clId="Web-{E5C70742-91BC-07F9-344B-3B77A56A79E1}" dt="2019-01-05T20:24:23.289" v="95" actId="20577"/>
          <ac:spMkLst>
            <pc:docMk/>
            <pc:sldMk cId="149488977" sldId="260"/>
            <ac:spMk id="14" creationId="{00000000-0000-0000-0000-000000000000}"/>
          </ac:spMkLst>
        </pc:spChg>
      </pc:sldChg>
      <pc:sldChg chg="modSp">
        <pc:chgData name="Christopher Douglas" userId="S::christopher.douglas@inforeliance.com::9d431cfd-5e5d-47b6-9e62-48cbec73b195" providerId="AD" clId="Web-{E5C70742-91BC-07F9-344B-3B77A56A79E1}" dt="2019-01-05T22:23:25.541" v="119" actId="20577"/>
        <pc:sldMkLst>
          <pc:docMk/>
          <pc:sldMk cId="2994542104" sldId="261"/>
        </pc:sldMkLst>
        <pc:spChg chg="mod">
          <ac:chgData name="Christopher Douglas" userId="S::christopher.douglas@inforeliance.com::9d431cfd-5e5d-47b6-9e62-48cbec73b195" providerId="AD" clId="Web-{E5C70742-91BC-07F9-344B-3B77A56A79E1}" dt="2019-01-05T22:23:25.541" v="119" actId="20577"/>
          <ac:spMkLst>
            <pc:docMk/>
            <pc:sldMk cId="2994542104" sldId="261"/>
            <ac:spMk id="13" creationId="{00000000-0000-0000-0000-000000000000}"/>
          </ac:spMkLst>
        </pc:spChg>
      </pc:sldChg>
      <pc:sldChg chg="modSp">
        <pc:chgData name="Christopher Douglas" userId="S::christopher.douglas@inforeliance.com::9d431cfd-5e5d-47b6-9e62-48cbec73b195" providerId="AD" clId="Web-{E5C70742-91BC-07F9-344B-3B77A56A79E1}" dt="2019-01-05T22:37:54.255" v="135" actId="14100"/>
        <pc:sldMkLst>
          <pc:docMk/>
          <pc:sldMk cId="2681164336" sldId="263"/>
        </pc:sldMkLst>
        <pc:spChg chg="mod">
          <ac:chgData name="Christopher Douglas" userId="S::christopher.douglas@inforeliance.com::9d431cfd-5e5d-47b6-9e62-48cbec73b195" providerId="AD" clId="Web-{E5C70742-91BC-07F9-344B-3B77A56A79E1}" dt="2019-01-05T22:37:54.255" v="135" actId="14100"/>
          <ac:spMkLst>
            <pc:docMk/>
            <pc:sldMk cId="2681164336" sldId="263"/>
            <ac:spMk id="3" creationId="{00000000-0000-0000-0000-000000000000}"/>
          </ac:spMkLst>
        </pc:spChg>
      </pc:sldChg>
      <pc:sldChg chg="modSp add ord replId">
        <pc:chgData name="Christopher Douglas" userId="S::christopher.douglas@inforeliance.com::9d431cfd-5e5d-47b6-9e62-48cbec73b195" providerId="AD" clId="Web-{E5C70742-91BC-07F9-344B-3B77A56A79E1}" dt="2019-01-05T20:00:34.339" v="55" actId="20577"/>
        <pc:sldMkLst>
          <pc:docMk/>
          <pc:sldMk cId="1883237199" sldId="266"/>
        </pc:sldMkLst>
        <pc:spChg chg="mod">
          <ac:chgData name="Christopher Douglas" userId="S::christopher.douglas@inforeliance.com::9d431cfd-5e5d-47b6-9e62-48cbec73b195" providerId="AD" clId="Web-{E5C70742-91BC-07F9-344B-3B77A56A79E1}" dt="2019-01-05T20:00:13.120" v="6" actId="20577"/>
          <ac:spMkLst>
            <pc:docMk/>
            <pc:sldMk cId="1883237199" sldId="266"/>
            <ac:spMk id="2" creationId="{00000000-0000-0000-0000-000000000000}"/>
          </ac:spMkLst>
        </pc:spChg>
        <pc:spChg chg="mod">
          <ac:chgData name="Christopher Douglas" userId="S::christopher.douglas@inforeliance.com::9d431cfd-5e5d-47b6-9e62-48cbec73b195" providerId="AD" clId="Web-{E5C70742-91BC-07F9-344B-3B77A56A79E1}" dt="2019-01-05T20:00:34.339" v="55" actId="20577"/>
          <ac:spMkLst>
            <pc:docMk/>
            <pc:sldMk cId="1883237199" sldId="266"/>
            <ac:spMk id="3" creationId="{00000000-0000-0000-0000-000000000000}"/>
          </ac:spMkLst>
        </pc:spChg>
      </pc:sldChg>
      <pc:sldChg chg="modSp add del ord replId">
        <pc:chgData name="Christopher Douglas" userId="S::christopher.douglas@inforeliance.com::9d431cfd-5e5d-47b6-9e62-48cbec73b195" providerId="AD" clId="Web-{E5C70742-91BC-07F9-344B-3B77A56A79E1}" dt="2019-01-05T22:23:27.619" v="120"/>
        <pc:sldMkLst>
          <pc:docMk/>
          <pc:sldMk cId="100605685" sldId="267"/>
        </pc:sldMkLst>
        <pc:spChg chg="mod">
          <ac:chgData name="Christopher Douglas" userId="S::christopher.douglas@inforeliance.com::9d431cfd-5e5d-47b6-9e62-48cbec73b195" providerId="AD" clId="Web-{E5C70742-91BC-07F9-344B-3B77A56A79E1}" dt="2019-01-05T22:22:33.805" v="110" actId="20577"/>
          <ac:spMkLst>
            <pc:docMk/>
            <pc:sldMk cId="100605685" sldId="267"/>
            <ac:spMk id="2" creationId="{00000000-0000-0000-0000-000000000000}"/>
          </ac:spMkLst>
        </pc:spChg>
        <pc:spChg chg="mod">
          <ac:chgData name="Christopher Douglas" userId="S::christopher.douglas@inforeliance.com::9d431cfd-5e5d-47b6-9e62-48cbec73b195" providerId="AD" clId="Web-{E5C70742-91BC-07F9-344B-3B77A56A79E1}" dt="2019-01-05T22:22:57.806" v="113" actId="20577"/>
          <ac:spMkLst>
            <pc:docMk/>
            <pc:sldMk cId="100605685" sldId="267"/>
            <ac:spMk id="3" creationId="{00000000-0000-0000-0000-000000000000}"/>
          </ac:spMkLst>
        </pc:spChg>
      </pc:sldChg>
    </pc:docChg>
  </pc:docChgLst>
  <pc:docChgLst>
    <pc:chgData name="Christopher Douglas" userId="S::christopher.douglas@inforeliance.com::9d431cfd-5e5d-47b6-9e62-48cbec73b195" providerId="AD" clId="Web-{EE440781-97DE-F4DD-B649-872042D698BE}"/>
    <pc:docChg chg="addSld delSld">
      <pc:chgData name="Christopher Douglas" userId="S::christopher.douglas@inforeliance.com::9d431cfd-5e5d-47b6-9e62-48cbec73b195" providerId="AD" clId="Web-{EE440781-97DE-F4DD-B649-872042D698BE}" dt="2019-01-06T17:23:53.053" v="3"/>
      <pc:docMkLst>
        <pc:docMk/>
      </pc:docMkLst>
      <pc:sldChg chg="add del">
        <pc:chgData name="Christopher Douglas" userId="S::christopher.douglas@inforeliance.com::9d431cfd-5e5d-47b6-9e62-48cbec73b195" providerId="AD" clId="Web-{EE440781-97DE-F4DD-B649-872042D698BE}" dt="2019-01-06T17:23:53.053" v="3"/>
        <pc:sldMkLst>
          <pc:docMk/>
          <pc:sldMk cId="75462532" sldId="267"/>
        </pc:sldMkLst>
      </pc:sldChg>
      <pc:sldChg chg="add">
        <pc:chgData name="Christopher Douglas" userId="S::christopher.douglas@inforeliance.com::9d431cfd-5e5d-47b6-9e62-48cbec73b195" providerId="AD" clId="Web-{EE440781-97DE-F4DD-B649-872042D698BE}" dt="2019-01-06T17:20:19.360" v="1"/>
        <pc:sldMkLst>
          <pc:docMk/>
          <pc:sldMk cId="3101586513" sldId="268"/>
        </pc:sldMkLst>
      </pc:sldChg>
      <pc:sldChg chg="add">
        <pc:chgData name="Christopher Douglas" userId="S::christopher.douglas@inforeliance.com::9d431cfd-5e5d-47b6-9e62-48cbec73b195" providerId="AD" clId="Web-{EE440781-97DE-F4DD-B649-872042D698BE}" dt="2019-01-06T17:23:48.912" v="2"/>
        <pc:sldMkLst>
          <pc:docMk/>
          <pc:sldMk cId="1690377637" sldId="26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4EC4C4-7406-403F-A560-8B13A8C13501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A37F24-DDF2-4ABE-A375-1CF1234B8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98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22013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jpg"/><Relationship Id="rId5" Type="http://schemas.openxmlformats.org/officeDocument/2006/relationships/image" Target="../media/image6.jp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9653" y="1016000"/>
            <a:ext cx="5494961" cy="4608044"/>
          </a:xfrm>
        </p:spPr>
        <p:txBody>
          <a:bodyPr/>
          <a:lstStyle/>
          <a:p>
            <a:r>
              <a:rPr lang="en-US" sz="3200" b="1" dirty="0"/>
              <a:t>AngularJS and SharePoint I </a:t>
            </a:r>
            <a:br>
              <a:rPr lang="en-US" sz="3200" b="1" dirty="0"/>
            </a:br>
            <a:r>
              <a:rPr lang="en-US" sz="3200" b="1" dirty="0"/>
              <a:t/>
            </a:r>
            <a:br>
              <a:rPr lang="en-US" sz="3200" b="1" dirty="0"/>
            </a:br>
            <a:r>
              <a:rPr lang="en-US" sz="2600" dirty="0"/>
              <a:t>Chris Douglas</a:t>
            </a:r>
            <a:br>
              <a:rPr lang="en-US" sz="2600" dirty="0"/>
            </a:br>
            <a:r>
              <a:rPr lang="en-US" sz="2600" dirty="0"/>
              <a:t>Senior SharePoint Developer</a:t>
            </a:r>
            <a:br>
              <a:rPr lang="en-US" sz="2600" dirty="0"/>
            </a:br>
            <a:r>
              <a:rPr lang="en-US" sz="2600" dirty="0"/>
              <a:t>ECS</a:t>
            </a:r>
            <a:br>
              <a:rPr lang="en-US" sz="2600" dirty="0"/>
            </a:br>
            <a:r>
              <a:rPr lang="en-US" sz="2600" dirty="0"/>
              <a:t/>
            </a:r>
            <a:br>
              <a:rPr lang="en-US" sz="2600" dirty="0"/>
            </a:br>
            <a:r>
              <a:rPr lang="en-US" sz="2600" dirty="0"/>
              <a:t>Email:    chris@douglasweb.com</a:t>
            </a:r>
            <a:br>
              <a:rPr lang="en-US" sz="2600" dirty="0"/>
            </a:br>
            <a:r>
              <a:rPr lang="en-US" sz="2600" dirty="0"/>
              <a:t>Web:     www.douglasweb.com</a:t>
            </a:r>
            <a:br>
              <a:rPr lang="en-US" sz="2600" dirty="0"/>
            </a:br>
            <a:r>
              <a:rPr lang="en-US" sz="2600" dirty="0"/>
              <a:t>Twitter:  @CigarDoug</a:t>
            </a:r>
            <a:br>
              <a:rPr lang="en-US" sz="2600" dirty="0"/>
            </a:br>
            <a:endParaRPr lang="en-US" sz="2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202" y="1328576"/>
            <a:ext cx="3262313" cy="326231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7733" y="4976651"/>
            <a:ext cx="2381250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936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4786" y="1563696"/>
            <a:ext cx="4351025" cy="2283824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Questions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18731" y="1563696"/>
            <a:ext cx="5679316" cy="3169922"/>
          </a:xfrm>
        </p:spPr>
        <p:txBody>
          <a:bodyPr>
            <a:normAutofit/>
          </a:bodyPr>
          <a:lstStyle/>
          <a:p>
            <a:endParaRPr lang="fr-FR" dirty="0"/>
          </a:p>
          <a:p>
            <a:r>
              <a:rPr lang="fr-FR" cap="none"/>
              <a:t>Email:             chris@douglasweb.com</a:t>
            </a:r>
            <a:r>
              <a:rPr lang="fr-FR" cap="none" dirty="0">
                <a:ea typeface="+mn-lt"/>
                <a:cs typeface="+mn-lt"/>
              </a:rPr>
              <a:t/>
            </a:r>
            <a:br>
              <a:rPr lang="fr-FR" cap="none" dirty="0">
                <a:ea typeface="+mn-lt"/>
                <a:cs typeface="+mn-lt"/>
              </a:rPr>
            </a:br>
            <a:r>
              <a:rPr lang="fr-FR" cap="none"/>
              <a:t>Web:              www.douglasweb.com</a:t>
            </a:r>
            <a:r>
              <a:rPr lang="fr-FR" cap="none" dirty="0">
                <a:ea typeface="+mn-lt"/>
                <a:cs typeface="+mn-lt"/>
              </a:rPr>
              <a:t/>
            </a:r>
            <a:br>
              <a:rPr lang="fr-FR" cap="none" dirty="0">
                <a:ea typeface="+mn-lt"/>
                <a:cs typeface="+mn-lt"/>
              </a:rPr>
            </a:br>
            <a:r>
              <a:rPr lang="fr-FR" cap="none"/>
              <a:t>Download:    SPSApplication.zip</a:t>
            </a:r>
            <a:r>
              <a:rPr lang="fr-FR" cap="none" dirty="0">
                <a:ea typeface="+mn-lt"/>
                <a:cs typeface="+mn-lt"/>
              </a:rPr>
              <a:t/>
            </a:r>
            <a:br>
              <a:rPr lang="fr-FR" cap="none" dirty="0">
                <a:ea typeface="+mn-lt"/>
                <a:cs typeface="+mn-lt"/>
              </a:rPr>
            </a:br>
            <a:r>
              <a:rPr lang="fr-FR" cap="none"/>
              <a:t>Twitter:           @</a:t>
            </a:r>
            <a:r>
              <a:rPr lang="en-US" cap="none"/>
              <a:t>CigarDoug</a:t>
            </a:r>
            <a:r>
              <a:rPr lang="en-US" cap="none" dirty="0"/>
              <a:t/>
            </a:r>
            <a:br>
              <a:rPr lang="en-US" cap="none" dirty="0"/>
            </a:br>
            <a:r>
              <a:rPr lang="en-US" cap="none"/>
              <a:t>YouTube:</a:t>
            </a:r>
            <a:r>
              <a:rPr lang="en-US" cap="none" dirty="0"/>
              <a:t/>
            </a:r>
            <a:br>
              <a:rPr lang="en-US" cap="none" dirty="0"/>
            </a:br>
            <a:r>
              <a:rPr lang="en-US" cap="none"/>
              <a:t>http://www.tinyurl.com/CigarDougVideos</a:t>
            </a:r>
            <a:endParaRPr lang="fr-FR" cap="none"/>
          </a:p>
          <a:p>
            <a:endParaRPr lang="fr-FR" cap="none" dirty="0"/>
          </a:p>
        </p:txBody>
      </p:sp>
    </p:spTree>
    <p:extLst>
      <p:ext uri="{BB962C8B-B14F-4D97-AF65-F5344CB8AC3E}">
        <p14:creationId xmlns:p14="http://schemas.microsoft.com/office/powerpoint/2010/main" val="2681164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/>
          <p:cNvSpPr txBox="1"/>
          <p:nvPr/>
        </p:nvSpPr>
        <p:spPr>
          <a:xfrm>
            <a:off x="5033778" y="5022957"/>
            <a:ext cx="1476879" cy="6355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US" sz="3530" b="1" dirty="0">
                <a:ln w="3175">
                  <a:solidFill>
                    <a:srgbClr val="0000FF"/>
                  </a:solidFill>
                </a:ln>
                <a:solidFill>
                  <a:prstClr val="white">
                    <a:lumMod val="65000"/>
                  </a:prstClr>
                </a:solidFill>
                <a:latin typeface="Calibri" panose="020F0502020204030204"/>
              </a:rPr>
              <a:t>Silver</a:t>
            </a: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161" b="26081"/>
          <a:stretch/>
        </p:blipFill>
        <p:spPr>
          <a:xfrm>
            <a:off x="4137971" y="5681751"/>
            <a:ext cx="1791614" cy="837718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8671" y="236805"/>
            <a:ext cx="1155447" cy="757974"/>
          </a:xfrm>
          <a:prstGeom prst="rect">
            <a:avLst/>
          </a:prstGeom>
        </p:spPr>
      </p:pic>
      <p:sp>
        <p:nvSpPr>
          <p:cNvPr id="39" name="Rectangle 38"/>
          <p:cNvSpPr/>
          <p:nvPr/>
        </p:nvSpPr>
        <p:spPr>
          <a:xfrm>
            <a:off x="3995196" y="180076"/>
            <a:ext cx="4201610" cy="814748"/>
          </a:xfrm>
          <a:prstGeom prst="rect">
            <a:avLst/>
          </a:prstGeom>
          <a:noFill/>
        </p:spPr>
        <p:txBody>
          <a:bodyPr wrap="none" lIns="80682" tIns="40341" rIns="80682" bIns="40341">
            <a:spAutoFit/>
          </a:bodyPr>
          <a:lstStyle/>
          <a:p>
            <a:pPr algn="ctr" defTabSz="899010"/>
            <a:r>
              <a:rPr lang="en-US" sz="4765" b="1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5B9BD5">
                    <a:lumMod val="75000"/>
                  </a:srgbClr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Calibri" panose="020F0502020204030204"/>
              </a:rPr>
              <a:t>SPSVB Sponsors</a:t>
            </a:r>
          </a:p>
        </p:txBody>
      </p:sp>
      <p:sp>
        <p:nvSpPr>
          <p:cNvPr id="40" name="Rectangle 39"/>
          <p:cNvSpPr/>
          <p:nvPr/>
        </p:nvSpPr>
        <p:spPr>
          <a:xfrm>
            <a:off x="1664962" y="108502"/>
            <a:ext cx="8676456" cy="6640996"/>
          </a:xfrm>
          <a:prstGeom prst="rect">
            <a:avLst/>
          </a:prstGeom>
          <a:noFill/>
          <a:ln w="76200" cap="rnd" cmpd="tri"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99010"/>
            <a:endParaRPr lang="en-US" sz="177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AF864E05-982E-4BB4-85E9-307C5B425EA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9723" y="6010938"/>
            <a:ext cx="1708431" cy="339424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9BEEB470-FE22-4374-B432-153EAD5F5B9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101" y="5310411"/>
            <a:ext cx="1401055" cy="1401055"/>
          </a:xfrm>
          <a:prstGeom prst="rect">
            <a:avLst/>
          </a:prstGeom>
        </p:spPr>
      </p:pic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386BAA7E-7125-4BE2-B132-7131CA30C116}"/>
              </a:ext>
            </a:extLst>
          </p:cNvPr>
          <p:cNvCxnSpPr>
            <a:cxnSpLocks/>
          </p:cNvCxnSpPr>
          <p:nvPr/>
        </p:nvCxnSpPr>
        <p:spPr>
          <a:xfrm>
            <a:off x="1825307" y="3463761"/>
            <a:ext cx="85413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59104507-7162-4B7A-94C8-F3AF052A0275}"/>
              </a:ext>
            </a:extLst>
          </p:cNvPr>
          <p:cNvCxnSpPr/>
          <p:nvPr/>
        </p:nvCxnSpPr>
        <p:spPr>
          <a:xfrm>
            <a:off x="1825307" y="4935590"/>
            <a:ext cx="85413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808917" y="3526584"/>
            <a:ext cx="2709229" cy="90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US" sz="5294" b="1" dirty="0">
                <a:ln w="3175">
                  <a:solidFill>
                    <a:srgbClr val="0000FF"/>
                  </a:solidFill>
                </a:ln>
                <a:solidFill>
                  <a:srgbClr val="FFC000"/>
                </a:solidFill>
                <a:latin typeface="Calibri" panose="020F0502020204030204"/>
              </a:rPr>
              <a:t>Gold</a:t>
            </a: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8DB060A9-0FA4-49F2-A2A5-2E2A3FE91D8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538" y="3773696"/>
            <a:ext cx="1121433" cy="1120163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3576EAE2-D9CD-431D-AB10-A4CDC1B5013A}"/>
              </a:ext>
            </a:extLst>
          </p:cNvPr>
          <p:cNvSpPr txBox="1"/>
          <p:nvPr/>
        </p:nvSpPr>
        <p:spPr>
          <a:xfrm>
            <a:off x="4192059" y="1264590"/>
            <a:ext cx="3942945" cy="90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9010"/>
            <a:r>
              <a:rPr lang="en-US" sz="5294" b="1" dirty="0">
                <a:ln w="38100">
                  <a:solidFill>
                    <a:srgbClr val="44546A"/>
                  </a:solidFill>
                </a:ln>
                <a:solidFill>
                  <a:prstClr val="white">
                    <a:lumMod val="95000"/>
                  </a:prstClr>
                </a:solidFill>
                <a:latin typeface="Calibri" panose="020F0502020204030204"/>
              </a:rPr>
              <a:t>Platinum</a:t>
            </a:r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2E71231F-3009-4AAB-A7EB-AB42A51D6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4156" y="2109305"/>
            <a:ext cx="4136124" cy="1042304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A56B7945-3FB7-4FD7-B63F-2063682AD0F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5306" y="322392"/>
            <a:ext cx="1955576" cy="504521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59D8BFFE-FB56-4B13-9473-3F84899B629D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590" y="3961609"/>
            <a:ext cx="2036395" cy="744337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1E2440DF-7555-4B6E-A244-FAFD82FBF905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75" b="19539"/>
          <a:stretch/>
        </p:blipFill>
        <p:spPr>
          <a:xfrm>
            <a:off x="6510657" y="5372913"/>
            <a:ext cx="1624347" cy="1146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09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SharePoint 80/20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8644" y="2593668"/>
            <a:ext cx="10594593" cy="3657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dirty="0"/>
              <a:t>SharePoint Elevator Speech</a:t>
            </a:r>
          </a:p>
          <a:p>
            <a:r>
              <a:rPr lang="en-US" sz="2800" dirty="0"/>
              <a:t>80% of requirements out of the box</a:t>
            </a:r>
          </a:p>
          <a:p>
            <a:r>
              <a:rPr lang="en-US" sz="2800" dirty="0"/>
              <a:t>20% require custom development</a:t>
            </a:r>
          </a:p>
          <a:p>
            <a:r>
              <a:rPr lang="en-US" sz="2800" dirty="0"/>
              <a:t>Server side: Visual Studio, WSP solution</a:t>
            </a:r>
          </a:p>
          <a:p>
            <a:r>
              <a:rPr lang="en-US" sz="2800" dirty="0"/>
              <a:t>Client side: SharePoint Designer, HTML/CSS/JavaScript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248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OOTB SharePoint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499"/>
            <a:ext cx="9073379" cy="3643552"/>
          </a:xfrm>
        </p:spPr>
        <p:txBody>
          <a:bodyPr>
            <a:normAutofit/>
          </a:bodyPr>
          <a:lstStyle/>
          <a:p>
            <a:r>
              <a:rPr lang="en-US" sz="2800" dirty="0"/>
              <a:t>Create a custom list</a:t>
            </a:r>
          </a:p>
          <a:p>
            <a:r>
              <a:rPr lang="en-US" sz="2800" dirty="0"/>
              <a:t>Add fields</a:t>
            </a:r>
          </a:p>
          <a:p>
            <a:r>
              <a:rPr lang="en-US" sz="2800" dirty="0"/>
              <a:t>Add views</a:t>
            </a:r>
          </a:p>
          <a:p>
            <a:r>
              <a:rPr lang="en-US" sz="2800" dirty="0"/>
              <a:t>View/Add/Edit/Delete already built in</a:t>
            </a:r>
          </a:p>
          <a:p>
            <a:r>
              <a:rPr lang="en-US" sz="2800" dirty="0"/>
              <a:t>All Users see all fields</a:t>
            </a:r>
          </a:p>
          <a:p>
            <a:r>
              <a:rPr lang="en-US" sz="2800" dirty="0"/>
              <a:t>All Users see all records</a:t>
            </a:r>
          </a:p>
        </p:txBody>
      </p:sp>
    </p:spTree>
    <p:extLst>
      <p:ext uri="{BB962C8B-B14F-4D97-AF65-F5344CB8AC3E}">
        <p14:creationId xmlns:p14="http://schemas.microsoft.com/office/powerpoint/2010/main" val="4037498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SharePoint Custom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8644" y="2593668"/>
            <a:ext cx="10594593" cy="3657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dirty="0"/>
              <a:t>How do we deliver that 20%?</a:t>
            </a:r>
          </a:p>
          <a:p>
            <a:r>
              <a:rPr lang="en-US" sz="2800" dirty="0"/>
              <a:t>Server side: Visual Studio, WSP solution</a:t>
            </a:r>
          </a:p>
          <a:p>
            <a:r>
              <a:rPr lang="en-US" sz="2800" dirty="0"/>
              <a:t>Client side: SharePoint Designer, HTML/CSS/JavaScript</a:t>
            </a:r>
          </a:p>
          <a:p>
            <a:r>
              <a:rPr lang="en-US" sz="2800" dirty="0"/>
              <a:t>Third party hosting and Office 365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237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AngularJS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5329" y="2632997"/>
            <a:ext cx="7871059" cy="3416300"/>
          </a:xfrm>
        </p:spPr>
        <p:txBody>
          <a:bodyPr>
            <a:normAutofit/>
          </a:bodyPr>
          <a:lstStyle/>
          <a:p>
            <a:r>
              <a:rPr lang="en-US" sz="4000" dirty="0"/>
              <a:t> JavaScript Library</a:t>
            </a:r>
          </a:p>
          <a:p>
            <a:r>
              <a:rPr lang="en-US" sz="4000" dirty="0"/>
              <a:t> Similar to JQuery</a:t>
            </a:r>
          </a:p>
          <a:p>
            <a:r>
              <a:rPr lang="en-US" sz="4000" dirty="0"/>
              <a:t> AngularJS vs. Angular 2, 3, 4</a:t>
            </a:r>
          </a:p>
          <a:p>
            <a:r>
              <a:rPr lang="en-US" sz="4000" dirty="0"/>
              <a:t> Model-View-Controller</a:t>
            </a:r>
          </a:p>
        </p:txBody>
      </p:sp>
    </p:spTree>
    <p:extLst>
      <p:ext uri="{BB962C8B-B14F-4D97-AF65-F5344CB8AC3E}">
        <p14:creationId xmlns:p14="http://schemas.microsoft.com/office/powerpoint/2010/main" val="1511458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Single Page Application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will our app do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1154953" y="3435402"/>
            <a:ext cx="4825158" cy="245412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dirty="0"/>
              <a:t>Read a SharePoint List</a:t>
            </a:r>
          </a:p>
          <a:p>
            <a:r>
              <a:rPr lang="en-US" sz="2200" dirty="0"/>
              <a:t>Show different views</a:t>
            </a:r>
            <a:endParaRPr lang="en-US" sz="2200"/>
          </a:p>
          <a:p>
            <a:r>
              <a:rPr lang="en-US" sz="2200" dirty="0"/>
              <a:t>Search and Filter</a:t>
            </a:r>
            <a:endParaRPr lang="en-US" sz="2200"/>
          </a:p>
          <a:p>
            <a:r>
              <a:rPr lang="en-US" sz="2200" dirty="0"/>
              <a:t>Read a SharePoint Item</a:t>
            </a:r>
            <a:endParaRPr lang="en-US" sz="2200"/>
          </a:p>
          <a:p>
            <a:r>
              <a:rPr lang="en-US" sz="2200" dirty="0"/>
              <a:t>Add/Edit/Delete an Item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What do we need to do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4"/>
          </p:nvPr>
        </p:nvSpPr>
        <p:spPr>
          <a:xfrm>
            <a:off x="6208711" y="3435402"/>
            <a:ext cx="4825159" cy="2454122"/>
          </a:xfrm>
        </p:spPr>
        <p:txBody>
          <a:bodyPr>
            <a:normAutofit/>
          </a:bodyPr>
          <a:lstStyle/>
          <a:p>
            <a:r>
              <a:rPr lang="en-US" sz="2200" dirty="0"/>
              <a:t>Download JavaScript Libraries</a:t>
            </a:r>
          </a:p>
          <a:p>
            <a:r>
              <a:rPr lang="en-US" sz="2200" dirty="0"/>
              <a:t>Create a SharePoint List</a:t>
            </a:r>
          </a:p>
          <a:p>
            <a:r>
              <a:rPr lang="en-US" sz="2200" dirty="0"/>
              <a:t>Create a Site Page</a:t>
            </a:r>
          </a:p>
          <a:p>
            <a:r>
              <a:rPr lang="en-US" sz="2200" dirty="0"/>
              <a:t>Create HTML, CSS, and JS files</a:t>
            </a:r>
          </a:p>
        </p:txBody>
      </p:sp>
    </p:spTree>
    <p:extLst>
      <p:ext uri="{BB962C8B-B14F-4D97-AF65-F5344CB8AC3E}">
        <p14:creationId xmlns:p14="http://schemas.microsoft.com/office/powerpoint/2010/main" val="149488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SharePoint REST API</a:t>
            </a:r>
          </a:p>
        </p:txBody>
      </p:sp>
      <p:sp>
        <p:nvSpPr>
          <p:cNvPr id="6" name="Content Placeholder 9"/>
          <p:cNvSpPr txBox="1">
            <a:spLocks/>
          </p:cNvSpPr>
          <p:nvPr/>
        </p:nvSpPr>
        <p:spPr>
          <a:xfrm>
            <a:off x="2118206" y="2542425"/>
            <a:ext cx="8585847" cy="38366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REST: Representational State Transfer</a:t>
            </a:r>
          </a:p>
          <a:p>
            <a:pPr lvl="1"/>
            <a:r>
              <a:rPr lang="en-US" sz="1800" dirty="0"/>
              <a:t>Queries a data source with a URL</a:t>
            </a:r>
          </a:p>
          <a:p>
            <a:pPr lvl="1"/>
            <a:r>
              <a:rPr lang="en-US" sz="1800" dirty="0"/>
              <a:t>Returns XML or JSON</a:t>
            </a:r>
            <a:endParaRPr lang="en-US" dirty="0"/>
          </a:p>
          <a:p>
            <a:pPr lvl="1"/>
            <a:r>
              <a:rPr lang="en-US" sz="1800" dirty="0"/>
              <a:t>Facebook, Twitter, LinkedIn, SharePoint</a:t>
            </a:r>
            <a:endParaRPr lang="en-US" dirty="0"/>
          </a:p>
          <a:p>
            <a:pPr lvl="1"/>
            <a:r>
              <a:rPr lang="en-US" sz="1800" dirty="0"/>
              <a:t>Displays in a browser</a:t>
            </a:r>
            <a:endParaRPr lang="en-US" dirty="0"/>
          </a:p>
          <a:p>
            <a:r>
              <a:rPr lang="en-US" sz="2000" dirty="0"/>
              <a:t>JSON: </a:t>
            </a:r>
            <a:r>
              <a:rPr lang="en-US" sz="2000" dirty="0" err="1"/>
              <a:t>JavasScript</a:t>
            </a:r>
            <a:r>
              <a:rPr lang="en-US" sz="2000" dirty="0"/>
              <a:t> Object Notation</a:t>
            </a:r>
          </a:p>
          <a:p>
            <a:pPr lvl="1"/>
            <a:r>
              <a:rPr lang="en-US" sz="1800" dirty="0"/>
              <a:t>XML based</a:t>
            </a:r>
          </a:p>
          <a:p>
            <a:pPr lvl="1"/>
            <a:r>
              <a:rPr lang="en-US" sz="1800" dirty="0"/>
              <a:t>User friendly</a:t>
            </a:r>
          </a:p>
          <a:p>
            <a:pPr lvl="1"/>
            <a:r>
              <a:rPr lang="en-US" sz="1800" dirty="0"/>
              <a:t>Strongly typed</a:t>
            </a:r>
          </a:p>
        </p:txBody>
      </p:sp>
    </p:spTree>
    <p:extLst>
      <p:ext uri="{BB962C8B-B14F-4D97-AF65-F5344CB8AC3E}">
        <p14:creationId xmlns:p14="http://schemas.microsoft.com/office/powerpoint/2010/main" val="3101586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Web site: www.douglasweb.com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545453" y="2583835"/>
            <a:ext cx="5266262" cy="3988745"/>
          </a:xfrm>
        </p:spPr>
        <p:txBody>
          <a:bodyPr anchor="ctr">
            <a:noAutofit/>
          </a:bodyPr>
          <a:lstStyle/>
          <a:p>
            <a:r>
              <a:rPr lang="en-US" sz="2600" dirty="0"/>
              <a:t>SharePoint List</a:t>
            </a:r>
          </a:p>
          <a:p>
            <a:r>
              <a:rPr lang="en-US" sz="2600" dirty="0"/>
              <a:t>Site Assets</a:t>
            </a:r>
            <a:endParaRPr lang="en-US" sz="2400" dirty="0"/>
          </a:p>
          <a:p>
            <a:r>
              <a:rPr lang="en-US" sz="2600" dirty="0"/>
              <a:t>Site Page</a:t>
            </a:r>
          </a:p>
          <a:p>
            <a:r>
              <a:rPr lang="en-US" sz="2600" dirty="0"/>
              <a:t>Content Editor Web Part</a:t>
            </a:r>
          </a:p>
          <a:p>
            <a:r>
              <a:rPr lang="en-US" sz="2600" dirty="0"/>
              <a:t>Single Page Application</a:t>
            </a:r>
          </a:p>
          <a:p>
            <a:r>
              <a:rPr lang="en-US" sz="2600"/>
              <a:t>Fragment Identifier</a:t>
            </a:r>
            <a:endParaRPr lang="en-US" sz="2600" dirty="0"/>
          </a:p>
        </p:txBody>
      </p:sp>
      <p:sp>
        <p:nvSpPr>
          <p:cNvPr id="3" name="Rounded Rectangle 2"/>
          <p:cNvSpPr/>
          <p:nvPr/>
        </p:nvSpPr>
        <p:spPr>
          <a:xfrm>
            <a:off x="6066503" y="2462696"/>
            <a:ext cx="5525729" cy="410988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dirty="0"/>
              <a:t>SPSDemo.aspx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495010" y="3165231"/>
            <a:ext cx="4668715" cy="310368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dirty="0"/>
              <a:t>Requests.html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921436" y="3894992"/>
            <a:ext cx="3815862" cy="203981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List.html/Display.html/Edit.html</a:t>
            </a:r>
          </a:p>
        </p:txBody>
      </p:sp>
    </p:spTree>
    <p:extLst>
      <p:ext uri="{BB962C8B-B14F-4D97-AF65-F5344CB8AC3E}">
        <p14:creationId xmlns:p14="http://schemas.microsoft.com/office/powerpoint/2010/main" val="2994542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AngularJS Components</a:t>
            </a:r>
          </a:p>
        </p:txBody>
      </p:sp>
      <p:sp>
        <p:nvSpPr>
          <p:cNvPr id="11" name="Content Placeholder 9"/>
          <p:cNvSpPr txBox="1">
            <a:spLocks/>
          </p:cNvSpPr>
          <p:nvPr/>
        </p:nvSpPr>
        <p:spPr>
          <a:xfrm>
            <a:off x="3751861" y="2397678"/>
            <a:ext cx="4617097" cy="423546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Requests.html</a:t>
            </a:r>
          </a:p>
          <a:p>
            <a:r>
              <a:rPr lang="en-US" sz="3200" dirty="0"/>
              <a:t>Requests.js</a:t>
            </a:r>
          </a:p>
          <a:p>
            <a:r>
              <a:rPr lang="en-US" sz="3200" dirty="0"/>
              <a:t>List.html</a:t>
            </a:r>
          </a:p>
          <a:p>
            <a:r>
              <a:rPr lang="en-US" sz="3200" dirty="0"/>
              <a:t>Requests.List.js</a:t>
            </a:r>
          </a:p>
          <a:p>
            <a:r>
              <a:rPr lang="en-US" sz="3200" dirty="0"/>
              <a:t>Display.html</a:t>
            </a:r>
          </a:p>
          <a:p>
            <a:r>
              <a:rPr lang="en-US" sz="3200" dirty="0"/>
              <a:t>Edit.html</a:t>
            </a:r>
          </a:p>
          <a:p>
            <a:r>
              <a:rPr lang="en-US" sz="3200" dirty="0"/>
              <a:t>Requests.Item.js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903776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F74564CFC03B4DA072C9035C96A522" ma:contentTypeVersion="1" ma:contentTypeDescription="Create a new document." ma:contentTypeScope="" ma:versionID="494e78a59fbb1c332d63f1eca25e064d">
  <xsd:schema xmlns:xsd="http://www.w3.org/2001/XMLSchema" xmlns:xs="http://www.w3.org/2001/XMLSchema" xmlns:p="http://schemas.microsoft.com/office/2006/metadata/properties" xmlns:ns2="c0776ab1-c999-4b25-8ee3-01756602dc7a" targetNamespace="http://schemas.microsoft.com/office/2006/metadata/properties" ma:root="true" ma:fieldsID="ca1e901110e0e77191d3bcb88e2f39cb" ns2:_="">
    <xsd:import namespace="c0776ab1-c999-4b25-8ee3-01756602dc7a"/>
    <xsd:element name="properties">
      <xsd:complexType>
        <xsd:sequence>
          <xsd:element name="documentManagement">
            <xsd:complexType>
              <xsd:all>
                <xsd:element ref="ns2:SharePoi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776ab1-c999-4b25-8ee3-01756602dc7a" elementFormDefault="qualified">
    <xsd:import namespace="http://schemas.microsoft.com/office/2006/documentManagement/types"/>
    <xsd:import namespace="http://schemas.microsoft.com/office/infopath/2007/PartnerControls"/>
    <xsd:element name="SharePoint" ma:index="8" nillable="true" ma:displayName="SharePoint" ma:default="0" ma:internalName="SharePoint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Point xmlns="c0776ab1-c999-4b25-8ee3-01756602dc7a">true</SharePoint>
  </documentManagement>
</p:properties>
</file>

<file path=customXml/itemProps1.xml><?xml version="1.0" encoding="utf-8"?>
<ds:datastoreItem xmlns:ds="http://schemas.openxmlformats.org/officeDocument/2006/customXml" ds:itemID="{7C509750-05D2-4F4B-9E5E-84B2F7513C77}"/>
</file>

<file path=customXml/itemProps2.xml><?xml version="1.0" encoding="utf-8"?>
<ds:datastoreItem xmlns:ds="http://schemas.openxmlformats.org/officeDocument/2006/customXml" ds:itemID="{351B7DD1-0661-4797-A5B3-8E66F4095A6F}"/>
</file>

<file path=customXml/itemProps3.xml><?xml version="1.0" encoding="utf-8"?>
<ds:datastoreItem xmlns:ds="http://schemas.openxmlformats.org/officeDocument/2006/customXml" ds:itemID="{55801FA5-E7E1-4C2A-843C-1EFAB43FFA34}"/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3935</TotalTime>
  <Words>224</Words>
  <Application>Microsoft Office PowerPoint</Application>
  <PresentationFormat>Widescreen</PresentationFormat>
  <Paragraphs>72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 3</vt:lpstr>
      <vt:lpstr>Ion Boardroom</vt:lpstr>
      <vt:lpstr>AngularJS and SharePoint I   Chris Douglas Senior SharePoint Developer ECS  Email:    chris@douglasweb.com Web:     www.douglasweb.com Twitter:  @CigarDoug </vt:lpstr>
      <vt:lpstr>SharePoint 80/20</vt:lpstr>
      <vt:lpstr>OOTB SharePoint List</vt:lpstr>
      <vt:lpstr>SharePoint Custom Development</vt:lpstr>
      <vt:lpstr>What is AngularJS</vt:lpstr>
      <vt:lpstr>Single Page Application</vt:lpstr>
      <vt:lpstr>SharePoint REST API</vt:lpstr>
      <vt:lpstr>Web site: www.douglasweb.com</vt:lpstr>
      <vt:lpstr>AngularJS Components</vt:lpstr>
      <vt:lpstr>  Questions</vt:lpstr>
      <vt:lpstr>PowerPoint Presentation</vt:lpstr>
    </vt:vector>
  </TitlesOfParts>
  <Company>Inforeliance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Christopher W. Douglas</dc:creator>
  <cp:lastModifiedBy>Christopher W. Douglas</cp:lastModifiedBy>
  <cp:revision>80</cp:revision>
  <dcterms:created xsi:type="dcterms:W3CDTF">2018-03-15T01:37:24Z</dcterms:created>
  <dcterms:modified xsi:type="dcterms:W3CDTF">2019-01-11T19:51:46Z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0x01010068F74564CFC03B4DA072C9035C96A522</vt:lpwstr>
  </property>
</Properties>
</file>